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3" r:id="rId6"/>
    <p:sldId id="261" r:id="rId7"/>
    <p:sldId id="264" r:id="rId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CE1F27"/>
    <a:srgbClr val="007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90"/>
  </p:normalViewPr>
  <p:slideViewPr>
    <p:cSldViewPr snapToGrid="0" snapToObjects="1">
      <p:cViewPr varScale="1">
        <p:scale>
          <a:sx n="122" d="100"/>
          <a:sy n="122" d="100"/>
        </p:scale>
        <p:origin x="447" y="45"/>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FE1C3-8C7D-2B4E-B272-A6D7E4750750}" type="datetimeFigureOut">
              <a:rPr lang="es-ES_tradnl" smtClean="0"/>
              <a:t>21/10/2017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7729A-BA9F-8C4B-A015-C9ED7C951017}" type="slidenum">
              <a:rPr lang="es-ES_tradnl" smtClean="0"/>
              <a:t>‹#›</a:t>
            </a:fld>
            <a:endParaRPr lang="es-ES_tradnl"/>
          </a:p>
        </p:txBody>
      </p:sp>
    </p:spTree>
    <p:extLst>
      <p:ext uri="{BB962C8B-B14F-4D97-AF65-F5344CB8AC3E}">
        <p14:creationId xmlns:p14="http://schemas.microsoft.com/office/powerpoint/2010/main" val="36084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2</a:t>
            </a:fld>
            <a:endParaRPr lang="es-ES_tradnl"/>
          </a:p>
        </p:txBody>
      </p:sp>
    </p:spTree>
    <p:extLst>
      <p:ext uri="{BB962C8B-B14F-4D97-AF65-F5344CB8AC3E}">
        <p14:creationId xmlns:p14="http://schemas.microsoft.com/office/powerpoint/2010/main" val="524296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807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a:t>Haga clic para modificar el estilo de título del patrón</a:t>
            </a:r>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a:t>Haga clic para modificar el estilo de subtítulo del patrón</a:t>
            </a:r>
          </a:p>
        </p:txBody>
      </p:sp>
      <p:sp>
        <p:nvSpPr>
          <p:cNvPr id="4" name="Marcador de fecha 3"/>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375069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texto vertical 2"/>
          <p:cNvSpPr>
            <a:spLocks noGrp="1"/>
          </p:cNvSpPr>
          <p:nvPr>
            <p:ph type="body" orient="vert" idx="1"/>
          </p:nvPr>
        </p:nvSpPr>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95789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a:t>Haga clic para modificar el estilo de título del patrón</a:t>
            </a:r>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44238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idx="1"/>
          </p:nvPr>
        </p:nvSpPr>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71329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a:t>Haga clic para modificar el estilo de título del patrón</a:t>
            </a:r>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a:t>Haga clic para modificar los estilos de texto del patrón</a:t>
            </a:r>
          </a:p>
        </p:txBody>
      </p:sp>
      <p:sp>
        <p:nvSpPr>
          <p:cNvPr id="4" name="Marcador de fecha 3"/>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839400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contenido 2"/>
          <p:cNvSpPr>
            <a:spLocks noGrp="1"/>
          </p:cNvSpPr>
          <p:nvPr>
            <p:ph sz="half" idx="1"/>
          </p:nvPr>
        </p:nvSpPr>
        <p:spPr>
          <a:xfrm>
            <a:off x="838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contenido 3"/>
          <p:cNvSpPr>
            <a:spLocks noGrp="1"/>
          </p:cNvSpPr>
          <p:nvPr>
            <p:ph sz="half" idx="2"/>
          </p:nvPr>
        </p:nvSpPr>
        <p:spPr>
          <a:xfrm>
            <a:off x="6172200" y="1825625"/>
            <a:ext cx="5181600" cy="435133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fecha 4"/>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78293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a:t>Haga clic para modificar el estilo de título del patrón</a:t>
            </a:r>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7" name="Marcador de fecha 6"/>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9822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a:t>Haga clic para modificar el estilo de título del patrón</a:t>
            </a:r>
          </a:p>
        </p:txBody>
      </p:sp>
      <p:sp>
        <p:nvSpPr>
          <p:cNvPr id="3" name="Marcador de fecha 2"/>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38137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29346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61017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a:t>Haga clic para modificar el estilo de título del patrón</a:t>
            </a:r>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a:t>Haga clic para modificar los estilos de texto del patrón</a:t>
            </a:r>
          </a:p>
        </p:txBody>
      </p:sp>
      <p:sp>
        <p:nvSpPr>
          <p:cNvPr id="5" name="Marcador de fecha 4"/>
          <p:cNvSpPr>
            <a:spLocks noGrp="1"/>
          </p:cNvSpPr>
          <p:nvPr>
            <p:ph type="dt" sz="half" idx="10"/>
          </p:nvPr>
        </p:nvSpPr>
        <p:spPr/>
        <p:txBody>
          <a:bodyPr/>
          <a:lstStyle/>
          <a:p>
            <a:fld id="{5545EB1C-5127-6246-A8C8-C97EC2AD5ECF}" type="datetimeFigureOut">
              <a:rPr lang="es-ES_tradnl" smtClean="0"/>
              <a:t>21/10/2017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6971997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a:t>Haga clic para modificar el estilo de título del patrón</a:t>
            </a:r>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a:t>Haga clic para modificar los estilos de texto del patrón</a:t>
            </a:r>
          </a:p>
          <a:p>
            <a:pPr lvl="1"/>
            <a:r>
              <a:rPr lang="es-ES_tradnl"/>
              <a:t>Segundo nivel</a:t>
            </a:r>
          </a:p>
          <a:p>
            <a:pPr lvl="2"/>
            <a:r>
              <a:rPr lang="es-ES_tradnl"/>
              <a:t>Tercer nivel</a:t>
            </a:r>
          </a:p>
          <a:p>
            <a:pPr lvl="3"/>
            <a:r>
              <a:rPr lang="es-ES_tradnl"/>
              <a:t>Cuarto nivel</a:t>
            </a:r>
          </a:p>
          <a:p>
            <a:pPr lvl="4"/>
            <a:r>
              <a:rPr lang="es-ES_tradnl"/>
              <a:t>Quinto nivel</a:t>
            </a:r>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5EB1C-5127-6246-A8C8-C97EC2AD5ECF}" type="datetimeFigureOut">
              <a:rPr lang="es-ES_tradnl" smtClean="0"/>
              <a:t>21/10/2017</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1330328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tiff"/></Relationships>
</file>

<file path=ppt/slides/_rels/slide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7.xml"/><Relationship Id="rId5" Type="http://schemas.openxmlformats.org/officeDocument/2006/relationships/image" Target="../media/image7.tiff"/><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8" Type="http://schemas.openxmlformats.org/officeDocument/2006/relationships/image" Target="../media/image13.tiff"/><Relationship Id="rId13" Type="http://schemas.openxmlformats.org/officeDocument/2006/relationships/image" Target="../media/image18.tiff"/><Relationship Id="rId18" Type="http://schemas.openxmlformats.org/officeDocument/2006/relationships/image" Target="../media/image23.tiff"/><Relationship Id="rId3" Type="http://schemas.openxmlformats.org/officeDocument/2006/relationships/image" Target="../media/image8.tiff"/><Relationship Id="rId21" Type="http://schemas.openxmlformats.org/officeDocument/2006/relationships/image" Target="../media/image26.tiff"/><Relationship Id="rId7" Type="http://schemas.openxmlformats.org/officeDocument/2006/relationships/image" Target="../media/image12.tiff"/><Relationship Id="rId12" Type="http://schemas.openxmlformats.org/officeDocument/2006/relationships/image" Target="../media/image17.tiff"/><Relationship Id="rId17" Type="http://schemas.openxmlformats.org/officeDocument/2006/relationships/image" Target="../media/image22.tiff"/><Relationship Id="rId2" Type="http://schemas.openxmlformats.org/officeDocument/2006/relationships/notesSlide" Target="../notesSlides/notesSlide2.xml"/><Relationship Id="rId16" Type="http://schemas.openxmlformats.org/officeDocument/2006/relationships/image" Target="../media/image21.tiff"/><Relationship Id="rId20" Type="http://schemas.openxmlformats.org/officeDocument/2006/relationships/image" Target="../media/image25.tiff"/><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tiff"/><Relationship Id="rId5" Type="http://schemas.openxmlformats.org/officeDocument/2006/relationships/image" Target="../media/image10.tiff"/><Relationship Id="rId15" Type="http://schemas.openxmlformats.org/officeDocument/2006/relationships/image" Target="../media/image20.tiff"/><Relationship Id="rId23" Type="http://schemas.openxmlformats.org/officeDocument/2006/relationships/image" Target="../media/image28.tiff"/><Relationship Id="rId10" Type="http://schemas.openxmlformats.org/officeDocument/2006/relationships/image" Target="../media/image15.tiff"/><Relationship Id="rId19" Type="http://schemas.openxmlformats.org/officeDocument/2006/relationships/image" Target="../media/image24.png"/><Relationship Id="rId4" Type="http://schemas.openxmlformats.org/officeDocument/2006/relationships/image" Target="../media/image9.tiff"/><Relationship Id="rId9" Type="http://schemas.openxmlformats.org/officeDocument/2006/relationships/image" Target="../media/image14.tiff"/><Relationship Id="rId14" Type="http://schemas.openxmlformats.org/officeDocument/2006/relationships/image" Target="../media/image19.tiff"/><Relationship Id="rId22"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23.tiff"/><Relationship Id="rId13" Type="http://schemas.openxmlformats.org/officeDocument/2006/relationships/image" Target="../media/image29.tiff"/><Relationship Id="rId3" Type="http://schemas.openxmlformats.org/officeDocument/2006/relationships/image" Target="../media/image17.tiff"/><Relationship Id="rId7" Type="http://schemas.openxmlformats.org/officeDocument/2006/relationships/image" Target="../media/image22.tiff"/><Relationship Id="rId12" Type="http://schemas.openxmlformats.org/officeDocument/2006/relationships/image" Target="../media/image18.tiff"/><Relationship Id="rId2" Type="http://schemas.openxmlformats.org/officeDocument/2006/relationships/image" Target="../media/image16.tiff"/><Relationship Id="rId1" Type="http://schemas.openxmlformats.org/officeDocument/2006/relationships/slideLayout" Target="../slideLayouts/slideLayout7.xml"/><Relationship Id="rId6" Type="http://schemas.openxmlformats.org/officeDocument/2006/relationships/image" Target="../media/image21.tiff"/><Relationship Id="rId11" Type="http://schemas.openxmlformats.org/officeDocument/2006/relationships/image" Target="../media/image28.tiff"/><Relationship Id="rId5" Type="http://schemas.openxmlformats.org/officeDocument/2006/relationships/image" Target="../media/image20.tiff"/><Relationship Id="rId10" Type="http://schemas.openxmlformats.org/officeDocument/2006/relationships/image" Target="../media/image27.png"/><Relationship Id="rId4" Type="http://schemas.openxmlformats.org/officeDocument/2006/relationships/image" Target="../media/image19.tiff"/><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_tradnl" dirty="0"/>
              <a:t>SharePoint Framework (</a:t>
            </a:r>
            <a:r>
              <a:rPr lang="es-ES_tradnl" dirty="0" err="1"/>
              <a:t>spfx</a:t>
            </a:r>
            <a:r>
              <a:rPr lang="es-ES_tradnl" dirty="0"/>
              <a:t>) Reciclaje de desarrolladores de SP "clásicos"</a:t>
            </a:r>
          </a:p>
        </p:txBody>
      </p:sp>
      <p:sp>
        <p:nvSpPr>
          <p:cNvPr id="3" name="Subtítulo 2"/>
          <p:cNvSpPr>
            <a:spLocks noGrp="1"/>
          </p:cNvSpPr>
          <p:nvPr>
            <p:ph type="subTitle" idx="1"/>
          </p:nvPr>
        </p:nvSpPr>
        <p:spPr/>
        <p:txBody>
          <a:bodyPr>
            <a:normAutofit fontScale="92500" lnSpcReduction="20000"/>
          </a:bodyPr>
          <a:lstStyle/>
          <a:p>
            <a:r>
              <a:rPr lang="es-ES_tradnl" dirty="0"/>
              <a:t>Eres un desarrollador "clásico" de SharePoint? Te asustas cuando oyes cosas como </a:t>
            </a:r>
            <a:r>
              <a:rPr lang="es-ES_tradnl" dirty="0" err="1"/>
              <a:t>TypeScript</a:t>
            </a:r>
            <a:r>
              <a:rPr lang="es-ES_tradnl" dirty="0"/>
              <a:t>, </a:t>
            </a:r>
            <a:r>
              <a:rPr lang="es-ES_tradnl" dirty="0" err="1"/>
              <a:t>Gulp</a:t>
            </a:r>
            <a:r>
              <a:rPr lang="es-ES_tradnl" dirty="0"/>
              <a:t>, </a:t>
            </a:r>
            <a:r>
              <a:rPr lang="es-ES_tradnl" dirty="0" err="1"/>
              <a:t>React</a:t>
            </a:r>
            <a:r>
              <a:rPr lang="es-ES_tradnl" dirty="0"/>
              <a:t>, </a:t>
            </a:r>
            <a:r>
              <a:rPr lang="es-ES_tradnl" dirty="0" err="1"/>
              <a:t>Yeoman</a:t>
            </a:r>
            <a:r>
              <a:rPr lang="es-ES_tradnl" dirty="0"/>
              <a:t>? Entonces esta es tu sesión! Veremos las bases del desarrollo "moderno", necesario para trabajar con el </a:t>
            </a:r>
            <a:r>
              <a:rPr lang="es-ES_tradnl" dirty="0" err="1"/>
              <a:t>spfx</a:t>
            </a:r>
            <a:r>
              <a:rPr lang="es-ES_tradnl" dirty="0"/>
              <a:t>, y crearemos un </a:t>
            </a:r>
            <a:r>
              <a:rPr lang="es-ES_tradnl" dirty="0" err="1"/>
              <a:t>webpart</a:t>
            </a:r>
            <a:r>
              <a:rPr lang="es-ES_tradnl" dirty="0"/>
              <a:t> que interactúe con datos en listas de SharePoint.</a:t>
            </a:r>
          </a:p>
          <a:p>
            <a:br>
              <a:rPr lang="es-ES_tradnl" dirty="0"/>
            </a:br>
            <a:endParaRPr lang="es-ES_tradnl" dirty="0"/>
          </a:p>
          <a:p>
            <a:endParaRPr lang="es-ES_tradnl" dirty="0"/>
          </a:p>
        </p:txBody>
      </p:sp>
    </p:spTree>
    <p:extLst>
      <p:ext uri="{BB962C8B-B14F-4D97-AF65-F5344CB8AC3E}">
        <p14:creationId xmlns:p14="http://schemas.microsoft.com/office/powerpoint/2010/main" val="558174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839481" y="1327348"/>
            <a:ext cx="6604000" cy="4267200"/>
          </a:xfrm>
          <a:prstGeom prst="rect">
            <a:avLst/>
          </a:prstGeom>
        </p:spPr>
      </p:pic>
      <p:sp>
        <p:nvSpPr>
          <p:cNvPr id="3" name="CuadroTexto 2"/>
          <p:cNvSpPr txBox="1"/>
          <p:nvPr/>
        </p:nvSpPr>
        <p:spPr>
          <a:xfrm>
            <a:off x="4336017" y="292443"/>
            <a:ext cx="4173793" cy="1015663"/>
          </a:xfrm>
          <a:prstGeom prst="rect">
            <a:avLst/>
          </a:prstGeom>
          <a:noFill/>
        </p:spPr>
        <p:txBody>
          <a:bodyPr wrap="square" rtlCol="0">
            <a:spAutoFit/>
          </a:bodyPr>
          <a:lstStyle/>
          <a:p>
            <a:r>
              <a:rPr lang="es-ES_tradnl" sz="6000">
                <a:solidFill>
                  <a:srgbClr val="0070C9"/>
                </a:solidFill>
              </a:rPr>
              <a:t>SharePoint</a:t>
            </a:r>
          </a:p>
        </p:txBody>
      </p:sp>
      <p:sp>
        <p:nvSpPr>
          <p:cNvPr id="4" name="CuadroTexto 3"/>
          <p:cNvSpPr txBox="1"/>
          <p:nvPr/>
        </p:nvSpPr>
        <p:spPr>
          <a:xfrm>
            <a:off x="451905" y="1182240"/>
            <a:ext cx="7470475" cy="1938992"/>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6000" dirty="0" err="1"/>
              <a:t>is</a:t>
            </a:r>
            <a:r>
              <a:rPr lang="es-ES_tradnl" sz="6000" dirty="0"/>
              <a:t> </a:t>
            </a:r>
            <a:r>
              <a:rPr lang="es-ES_tradnl" sz="6000" b="1" dirty="0" err="1"/>
              <a:t>not</a:t>
            </a:r>
            <a:r>
              <a:rPr lang="es-ES_tradnl" sz="6000" dirty="0"/>
              <a:t> SharePoint </a:t>
            </a:r>
          </a:p>
          <a:p>
            <a:r>
              <a:rPr lang="es-ES_tradnl" sz="6000" dirty="0" err="1"/>
              <a:t>anymore</a:t>
            </a:r>
            <a:endParaRPr lang="es-ES_tradnl" sz="6000" dirty="0"/>
          </a:p>
        </p:txBody>
      </p:sp>
      <p:pic>
        <p:nvPicPr>
          <p:cNvPr id="6" name="Imagen 5"/>
          <p:cNvPicPr>
            <a:picLocks noChangeAspect="1"/>
          </p:cNvPicPr>
          <p:nvPr/>
        </p:nvPicPr>
        <p:blipFill>
          <a:blip r:embed="rId4"/>
          <a:stretch>
            <a:fillRect/>
          </a:stretch>
        </p:blipFill>
        <p:spPr>
          <a:xfrm>
            <a:off x="6598987" y="0"/>
            <a:ext cx="5596991" cy="68579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0000"/>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601142" y="0"/>
            <a:ext cx="4859522" cy="6858000"/>
          </a:xfrm>
          <a:prstGeom prst="rect">
            <a:avLst/>
          </a:prstGeom>
        </p:spPr>
      </p:pic>
      <p:sp>
        <p:nvSpPr>
          <p:cNvPr id="4" name="CuadroTexto 3"/>
          <p:cNvSpPr txBox="1"/>
          <p:nvPr/>
        </p:nvSpPr>
        <p:spPr>
          <a:xfrm>
            <a:off x="3601142" y="4527762"/>
            <a:ext cx="4859522" cy="1938992"/>
          </a:xfrm>
          <a:prstGeom prst="rect">
            <a:avLst/>
          </a:prstGeom>
          <a:noFill/>
        </p:spPr>
        <p:txBody>
          <a:bodyPr wrap="square" rtlCol="0">
            <a:spAutoFit/>
          </a:bodyPr>
          <a:lstStyle/>
          <a:p>
            <a:pPr algn="ctr"/>
            <a:r>
              <a:rPr lang="es-ES_tradnl" sz="6000" b="1" dirty="0">
                <a:solidFill>
                  <a:schemeClr val="bg1"/>
                </a:solidFill>
              </a:rPr>
              <a:t>BE</a:t>
            </a:r>
          </a:p>
          <a:p>
            <a:pPr algn="ctr"/>
            <a:r>
              <a:rPr lang="es-ES_tradnl" sz="6000" b="1" dirty="0">
                <a:solidFill>
                  <a:schemeClr val="bg1"/>
                </a:solidFill>
              </a:rPr>
              <a:t>MODERN</a:t>
            </a:r>
          </a:p>
        </p:txBody>
      </p:sp>
    </p:spTree>
    <p:extLst>
      <p:ext uri="{BB962C8B-B14F-4D97-AF65-F5344CB8AC3E}">
        <p14:creationId xmlns:p14="http://schemas.microsoft.com/office/powerpoint/2010/main" val="37389711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0959F59E-86AC-4677-BFB0-9CD55AB107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9F96DC1-4B54-4B36-B945-425E4C04AF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87090"/>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997ED08E-7CE7-4539-8E16-6A356378B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7324526" cy="5897880"/>
          </a:xfrm>
          <a:prstGeom prst="rect">
            <a:avLst/>
          </a:prstGeom>
          <a:solidFill>
            <a:schemeClr val="bg1"/>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A4F450A1-0760-4C39-82E4-515AA4FC947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2511639"/>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0185CD32-2E94-4663-81AE-CC54E44AC2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528738"/>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2"/>
          <a:stretch>
            <a:fillRect/>
          </a:stretch>
        </p:blipFill>
        <p:spPr>
          <a:xfrm>
            <a:off x="8472368" y="4689429"/>
            <a:ext cx="2735953" cy="1532134"/>
          </a:xfrm>
          <a:prstGeom prst="rect">
            <a:avLst/>
          </a:prstGeom>
        </p:spPr>
      </p:pic>
      <p:pic>
        <p:nvPicPr>
          <p:cNvPr id="2" name="Imagen 1"/>
          <p:cNvPicPr>
            <a:picLocks noChangeAspect="1"/>
          </p:cNvPicPr>
          <p:nvPr/>
        </p:nvPicPr>
        <p:blipFill>
          <a:blip r:embed="rId3"/>
          <a:stretch>
            <a:fillRect/>
          </a:stretch>
        </p:blipFill>
        <p:spPr>
          <a:xfrm>
            <a:off x="8428240" y="2672506"/>
            <a:ext cx="2824210" cy="1532134"/>
          </a:xfrm>
          <a:prstGeom prst="rect">
            <a:avLst/>
          </a:prstGeom>
        </p:spPr>
      </p:pic>
      <p:pic>
        <p:nvPicPr>
          <p:cNvPr id="5" name="Imagen 4"/>
          <p:cNvPicPr>
            <a:picLocks noChangeAspect="1"/>
          </p:cNvPicPr>
          <p:nvPr/>
        </p:nvPicPr>
        <p:blipFill>
          <a:blip r:embed="rId4"/>
          <a:stretch>
            <a:fillRect/>
          </a:stretch>
        </p:blipFill>
        <p:spPr>
          <a:xfrm>
            <a:off x="8428240" y="643467"/>
            <a:ext cx="2824210" cy="1532134"/>
          </a:xfrm>
          <a:prstGeom prst="rect">
            <a:avLst/>
          </a:prstGeom>
        </p:spPr>
      </p:pic>
      <p:pic>
        <p:nvPicPr>
          <p:cNvPr id="3" name="Imagen 2"/>
          <p:cNvPicPr>
            <a:picLocks noChangeAspect="1"/>
          </p:cNvPicPr>
          <p:nvPr/>
        </p:nvPicPr>
        <p:blipFill>
          <a:blip r:embed="rId5"/>
          <a:stretch>
            <a:fillRect/>
          </a:stretch>
        </p:blipFill>
        <p:spPr>
          <a:xfrm>
            <a:off x="1137655" y="650497"/>
            <a:ext cx="6006540" cy="5571066"/>
          </a:xfrm>
          <a:prstGeom prst="rect">
            <a:avLst/>
          </a:prstGeom>
        </p:spPr>
      </p:pic>
    </p:spTree>
    <p:extLst>
      <p:ext uri="{BB962C8B-B14F-4D97-AF65-F5344CB8AC3E}">
        <p14:creationId xmlns:p14="http://schemas.microsoft.com/office/powerpoint/2010/main" val="26877876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p:cNvPicPr>
            <a:picLocks noChangeAspect="1"/>
          </p:cNvPicPr>
          <p:nvPr/>
        </p:nvPicPr>
        <p:blipFill>
          <a:blip r:embed="rId3"/>
          <a:stretch>
            <a:fillRect/>
          </a:stretch>
        </p:blipFill>
        <p:spPr>
          <a:xfrm>
            <a:off x="4887060" y="1483745"/>
            <a:ext cx="1761234" cy="1690785"/>
          </a:xfrm>
          <a:prstGeom prst="rect">
            <a:avLst/>
          </a:prstGeom>
        </p:spPr>
      </p:pic>
      <p:grpSp>
        <p:nvGrpSpPr>
          <p:cNvPr id="28" name="Agrupar 27"/>
          <p:cNvGrpSpPr/>
          <p:nvPr/>
        </p:nvGrpSpPr>
        <p:grpSpPr>
          <a:xfrm>
            <a:off x="209009" y="323462"/>
            <a:ext cx="11872948" cy="1313953"/>
            <a:chOff x="209009" y="323462"/>
            <a:chExt cx="11872948" cy="1313953"/>
          </a:xfrm>
        </p:grpSpPr>
        <p:pic>
          <p:nvPicPr>
            <p:cNvPr id="4" name="Imagen 3"/>
            <p:cNvPicPr>
              <a:picLocks noChangeAspect="1"/>
            </p:cNvPicPr>
            <p:nvPr/>
          </p:nvPicPr>
          <p:blipFill>
            <a:blip r:embed="rId4"/>
            <a:stretch>
              <a:fillRect/>
            </a:stretch>
          </p:blipFill>
          <p:spPr>
            <a:xfrm>
              <a:off x="8676386" y="323462"/>
              <a:ext cx="1187434" cy="1187434"/>
            </a:xfrm>
            <a:prstGeom prst="rect">
              <a:avLst/>
            </a:prstGeom>
          </p:spPr>
        </p:pic>
        <p:pic>
          <p:nvPicPr>
            <p:cNvPr id="6" name="Imagen 5"/>
            <p:cNvPicPr>
              <a:picLocks noChangeAspect="1"/>
            </p:cNvPicPr>
            <p:nvPr/>
          </p:nvPicPr>
          <p:blipFill>
            <a:blip r:embed="rId5"/>
            <a:stretch>
              <a:fillRect/>
            </a:stretch>
          </p:blipFill>
          <p:spPr>
            <a:xfrm>
              <a:off x="1720564" y="323462"/>
              <a:ext cx="1226238" cy="1226238"/>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p:cNvPicPr>
              <a:picLocks noChangeAspect="1"/>
            </p:cNvPicPr>
            <p:nvPr/>
          </p:nvPicPr>
          <p:blipFill>
            <a:blip r:embed="rId7"/>
            <a:stretch>
              <a:fillRect/>
            </a:stretch>
          </p:blipFill>
          <p:spPr>
            <a:xfrm>
              <a:off x="5158850" y="478739"/>
              <a:ext cx="1005006" cy="1005006"/>
            </a:xfrm>
            <a:prstGeom prst="rect">
              <a:avLst/>
            </a:prstGeom>
          </p:spPr>
        </p:pic>
        <p:pic>
          <p:nvPicPr>
            <p:cNvPr id="10" name="Imagen 9"/>
            <p:cNvPicPr>
              <a:picLocks noChangeAspect="1"/>
            </p:cNvPicPr>
            <p:nvPr/>
          </p:nvPicPr>
          <p:blipFill>
            <a:blip r:embed="rId8"/>
            <a:stretch>
              <a:fillRect/>
            </a:stretch>
          </p:blipFill>
          <p:spPr>
            <a:xfrm>
              <a:off x="6824510" y="377394"/>
              <a:ext cx="1163552" cy="1163552"/>
            </a:xfrm>
            <a:prstGeom prst="rect">
              <a:avLst/>
            </a:prstGeom>
          </p:spPr>
        </p:pic>
        <p:pic>
          <p:nvPicPr>
            <p:cNvPr id="12" name="Imagen 11"/>
            <p:cNvPicPr>
              <a:picLocks noChangeAspect="1"/>
            </p:cNvPicPr>
            <p:nvPr/>
          </p:nvPicPr>
          <p:blipFill>
            <a:blip r:embed="rId9"/>
            <a:stretch>
              <a:fillRect/>
            </a:stretch>
          </p:blipFill>
          <p:spPr>
            <a:xfrm>
              <a:off x="10377579" y="401909"/>
              <a:ext cx="1704378" cy="1147792"/>
            </a:xfrm>
            <a:prstGeom prst="rect">
              <a:avLst/>
            </a:prstGeom>
          </p:spPr>
        </p:pic>
        <p:pic>
          <p:nvPicPr>
            <p:cNvPr id="5" name="Imagen 4"/>
            <p:cNvPicPr>
              <a:picLocks noChangeAspect="1"/>
            </p:cNvPicPr>
            <p:nvPr/>
          </p:nvPicPr>
          <p:blipFill>
            <a:blip r:embed="rId10"/>
            <a:stretch>
              <a:fillRect/>
            </a:stretch>
          </p:blipFill>
          <p:spPr>
            <a:xfrm>
              <a:off x="209009" y="350148"/>
              <a:ext cx="1287267" cy="1287267"/>
            </a:xfrm>
            <a:prstGeom prst="rect">
              <a:avLst/>
            </a:prstGeom>
          </p:spPr>
        </p:pic>
      </p:grpSp>
      <p:grpSp>
        <p:nvGrpSpPr>
          <p:cNvPr id="38" name="Agrupar 37"/>
          <p:cNvGrpSpPr/>
          <p:nvPr/>
        </p:nvGrpSpPr>
        <p:grpSpPr>
          <a:xfrm>
            <a:off x="276258" y="2939579"/>
            <a:ext cx="11461603" cy="3806376"/>
            <a:chOff x="276258" y="2939579"/>
            <a:chExt cx="11461603" cy="3806376"/>
          </a:xfrm>
        </p:grpSpPr>
        <p:pic>
          <p:nvPicPr>
            <p:cNvPr id="13" name="Imagen 12"/>
            <p:cNvPicPr>
              <a:picLocks noChangeAspect="1"/>
            </p:cNvPicPr>
            <p:nvPr/>
          </p:nvPicPr>
          <p:blipFill>
            <a:blip r:embed="rId11"/>
            <a:stretch>
              <a:fillRect/>
            </a:stretch>
          </p:blipFill>
          <p:spPr>
            <a:xfrm>
              <a:off x="276258" y="3032797"/>
              <a:ext cx="1220019" cy="1220019"/>
            </a:xfrm>
            <a:prstGeom prst="rect">
              <a:avLst/>
            </a:prstGeom>
          </p:spPr>
        </p:pic>
        <p:pic>
          <p:nvPicPr>
            <p:cNvPr id="14" name="Imagen 13"/>
            <p:cNvPicPr>
              <a:picLocks noChangeAspect="1"/>
            </p:cNvPicPr>
            <p:nvPr/>
          </p:nvPicPr>
          <p:blipFill>
            <a:blip r:embed="rId12"/>
            <a:stretch>
              <a:fillRect/>
            </a:stretch>
          </p:blipFill>
          <p:spPr>
            <a:xfrm>
              <a:off x="1783937" y="2939579"/>
              <a:ext cx="1282254" cy="1282254"/>
            </a:xfrm>
            <a:prstGeom prst="rect">
              <a:avLst/>
            </a:prstGeom>
          </p:spPr>
        </p:pic>
        <p:pic>
          <p:nvPicPr>
            <p:cNvPr id="15" name="Imagen 14"/>
            <p:cNvPicPr>
              <a:picLocks noChangeAspect="1"/>
            </p:cNvPicPr>
            <p:nvPr/>
          </p:nvPicPr>
          <p:blipFill>
            <a:blip r:embed="rId13"/>
            <a:stretch>
              <a:fillRect/>
            </a:stretch>
          </p:blipFill>
          <p:spPr>
            <a:xfrm>
              <a:off x="3379536" y="3014447"/>
              <a:ext cx="1264574" cy="1264574"/>
            </a:xfrm>
            <a:prstGeom prst="rect">
              <a:avLst/>
            </a:prstGeom>
          </p:spPr>
        </p:pic>
        <p:pic>
          <p:nvPicPr>
            <p:cNvPr id="16" name="Imagen 15"/>
            <p:cNvPicPr>
              <a:picLocks noChangeAspect="1"/>
            </p:cNvPicPr>
            <p:nvPr/>
          </p:nvPicPr>
          <p:blipFill>
            <a:blip r:embed="rId14"/>
            <a:stretch>
              <a:fillRect/>
            </a:stretch>
          </p:blipFill>
          <p:spPr>
            <a:xfrm>
              <a:off x="3416816" y="4366874"/>
              <a:ext cx="1154029" cy="1154029"/>
            </a:xfrm>
            <a:prstGeom prst="rect">
              <a:avLst/>
            </a:prstGeom>
          </p:spPr>
        </p:pic>
        <p:pic>
          <p:nvPicPr>
            <p:cNvPr id="18" name="Imagen 17"/>
            <p:cNvPicPr>
              <a:picLocks noChangeAspect="1"/>
            </p:cNvPicPr>
            <p:nvPr/>
          </p:nvPicPr>
          <p:blipFill>
            <a:blip r:embed="rId15"/>
            <a:stretch>
              <a:fillRect/>
            </a:stretch>
          </p:blipFill>
          <p:spPr>
            <a:xfrm>
              <a:off x="6943103" y="3146855"/>
              <a:ext cx="993821" cy="993821"/>
            </a:xfrm>
            <a:prstGeom prst="rect">
              <a:avLst/>
            </a:prstGeom>
          </p:spPr>
        </p:pic>
        <p:pic>
          <p:nvPicPr>
            <p:cNvPr id="19" name="Imagen 18"/>
            <p:cNvPicPr>
              <a:picLocks noChangeAspect="1"/>
            </p:cNvPicPr>
            <p:nvPr/>
          </p:nvPicPr>
          <p:blipFill>
            <a:blip r:embed="rId16"/>
            <a:stretch>
              <a:fillRect/>
            </a:stretch>
          </p:blipFill>
          <p:spPr>
            <a:xfrm>
              <a:off x="10385106" y="2944307"/>
              <a:ext cx="1352755" cy="1352755"/>
            </a:xfrm>
            <a:prstGeom prst="rect">
              <a:avLst/>
            </a:prstGeom>
          </p:spPr>
        </p:pic>
        <p:pic>
          <p:nvPicPr>
            <p:cNvPr id="7" name="Imagen 6"/>
            <p:cNvPicPr>
              <a:picLocks noChangeAspect="1"/>
            </p:cNvPicPr>
            <p:nvPr/>
          </p:nvPicPr>
          <p:blipFill>
            <a:blip r:embed="rId17"/>
            <a:stretch>
              <a:fillRect/>
            </a:stretch>
          </p:blipFill>
          <p:spPr>
            <a:xfrm>
              <a:off x="6943103" y="4325272"/>
              <a:ext cx="993821" cy="993821"/>
            </a:xfrm>
            <a:prstGeom prst="rect">
              <a:avLst/>
            </a:prstGeom>
          </p:spPr>
        </p:pic>
        <p:pic>
          <p:nvPicPr>
            <p:cNvPr id="21" name="Imagen 20"/>
            <p:cNvPicPr>
              <a:picLocks noChangeAspect="1"/>
            </p:cNvPicPr>
            <p:nvPr/>
          </p:nvPicPr>
          <p:blipFill>
            <a:blip r:embed="rId18"/>
            <a:stretch>
              <a:fillRect/>
            </a:stretch>
          </p:blipFill>
          <p:spPr>
            <a:xfrm>
              <a:off x="8683318" y="3885081"/>
              <a:ext cx="961169" cy="961169"/>
            </a:xfrm>
            <a:prstGeom prst="rect">
              <a:avLst/>
            </a:prstGeom>
          </p:spPr>
        </p:pic>
        <p:grpSp>
          <p:nvGrpSpPr>
            <p:cNvPr id="25" name="Agrupar 24"/>
            <p:cNvGrpSpPr/>
            <p:nvPr/>
          </p:nvGrpSpPr>
          <p:grpSpPr>
            <a:xfrm>
              <a:off x="8802526" y="3080771"/>
              <a:ext cx="947339" cy="802137"/>
              <a:chOff x="8854285" y="2528680"/>
              <a:chExt cx="947339" cy="802137"/>
            </a:xfrm>
          </p:grpSpPr>
          <p:sp>
            <p:nvSpPr>
              <p:cNvPr id="23" name="CuadroTexto 22"/>
              <p:cNvSpPr txBox="1"/>
              <p:nvPr/>
            </p:nvSpPr>
            <p:spPr>
              <a:xfrm>
                <a:off x="9206718" y="2619007"/>
                <a:ext cx="594906" cy="584775"/>
              </a:xfrm>
              <a:prstGeom prst="rect">
                <a:avLst/>
              </a:prstGeom>
              <a:noFill/>
            </p:spPr>
            <p:txBody>
              <a:bodyPr wrap="none" rtlCol="0">
                <a:spAutoFit/>
              </a:bodyPr>
              <a:lstStyle/>
              <a:p>
                <a:r>
                  <a:rPr lang="es-ES_tradnl" sz="3200" b="1" dirty="0"/>
                  <a:t>FX</a:t>
                </a:r>
              </a:p>
            </p:txBody>
          </p:sp>
          <p:pic>
            <p:nvPicPr>
              <p:cNvPr id="24" name="Imagen 23"/>
              <p:cNvPicPr>
                <a:picLocks noChangeAspect="1"/>
              </p:cNvPicPr>
              <p:nvPr/>
            </p:nvPicPr>
            <p:blipFill>
              <a:blip r:embed="rId19"/>
              <a:stretch>
                <a:fillRect/>
              </a:stretch>
            </p:blipFill>
            <p:spPr>
              <a:xfrm>
                <a:off x="8854285" y="2528680"/>
                <a:ext cx="467577" cy="802137"/>
              </a:xfrm>
              <a:prstGeom prst="rect">
                <a:avLst/>
              </a:prstGeom>
            </p:spPr>
          </p:pic>
        </p:grpSp>
        <p:pic>
          <p:nvPicPr>
            <p:cNvPr id="26" name="Imagen 25"/>
            <p:cNvPicPr>
              <a:picLocks noChangeAspect="1"/>
            </p:cNvPicPr>
            <p:nvPr/>
          </p:nvPicPr>
          <p:blipFill>
            <a:blip r:embed="rId20"/>
            <a:stretch>
              <a:fillRect/>
            </a:stretch>
          </p:blipFill>
          <p:spPr>
            <a:xfrm>
              <a:off x="8639038" y="4821003"/>
              <a:ext cx="1096717" cy="1096717"/>
            </a:xfrm>
            <a:prstGeom prst="rect">
              <a:avLst/>
            </a:prstGeom>
          </p:spPr>
        </p:pic>
        <p:pic>
          <p:nvPicPr>
            <p:cNvPr id="27" name="Imagen 26"/>
            <p:cNvPicPr>
              <a:picLocks noChangeAspect="1"/>
            </p:cNvPicPr>
            <p:nvPr/>
          </p:nvPicPr>
          <p:blipFill>
            <a:blip r:embed="rId21"/>
            <a:stretch>
              <a:fillRect/>
            </a:stretch>
          </p:blipFill>
          <p:spPr>
            <a:xfrm>
              <a:off x="8768020" y="5909672"/>
              <a:ext cx="836283" cy="836283"/>
            </a:xfrm>
            <a:prstGeom prst="rect">
              <a:avLst/>
            </a:prstGeom>
          </p:spPr>
        </p:pic>
        <p:pic>
          <p:nvPicPr>
            <p:cNvPr id="36" name="Imagen 35"/>
            <p:cNvPicPr>
              <a:picLocks noChangeAspect="1"/>
            </p:cNvPicPr>
            <p:nvPr/>
          </p:nvPicPr>
          <p:blipFill>
            <a:blip r:embed="rId22"/>
            <a:stretch>
              <a:fillRect/>
            </a:stretch>
          </p:blipFill>
          <p:spPr>
            <a:xfrm>
              <a:off x="5052170" y="3146855"/>
              <a:ext cx="1332462" cy="1349223"/>
            </a:xfrm>
            <a:prstGeom prst="rect">
              <a:avLst/>
            </a:prstGeom>
          </p:spPr>
        </p:pic>
        <p:pic>
          <p:nvPicPr>
            <p:cNvPr id="37" name="Imagen 36"/>
            <p:cNvPicPr>
              <a:picLocks noChangeAspect="1"/>
            </p:cNvPicPr>
            <p:nvPr/>
          </p:nvPicPr>
          <p:blipFill>
            <a:blip r:embed="rId23"/>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58601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97147" y="51755"/>
            <a:ext cx="8660921" cy="646331"/>
          </a:xfrm>
          <a:prstGeom prst="rect">
            <a:avLst/>
          </a:prstGeom>
          <a:noFill/>
        </p:spPr>
        <p:txBody>
          <a:bodyPr wrap="square" rtlCol="0">
            <a:spAutoFit/>
          </a:bodyPr>
          <a:lstStyle/>
          <a:p>
            <a:r>
              <a:rPr lang="es-ES_tradnl" sz="3600" dirty="0" err="1"/>
              <a:t>Learning</a:t>
            </a:r>
            <a:r>
              <a:rPr lang="es-ES_tradnl" sz="3600" dirty="0"/>
              <a:t> </a:t>
            </a:r>
            <a:r>
              <a:rPr lang="es-ES_tradnl" sz="3600" dirty="0" err="1"/>
              <a:t>Roadmap</a:t>
            </a:r>
            <a:endParaRPr lang="es-ES_tradnl" sz="3600" dirty="0"/>
          </a:p>
        </p:txBody>
      </p:sp>
      <p:pic>
        <p:nvPicPr>
          <p:cNvPr id="5" name="Imagen 4"/>
          <p:cNvPicPr>
            <a:picLocks noChangeAspect="1"/>
          </p:cNvPicPr>
          <p:nvPr/>
        </p:nvPicPr>
        <p:blipFill>
          <a:blip r:embed="rId2"/>
          <a:stretch>
            <a:fillRect/>
          </a:stretch>
        </p:blipFill>
        <p:spPr>
          <a:xfrm>
            <a:off x="2631336" y="4452446"/>
            <a:ext cx="738954" cy="738954"/>
          </a:xfrm>
          <a:prstGeom prst="rect">
            <a:avLst/>
          </a:prstGeom>
        </p:spPr>
      </p:pic>
      <p:pic>
        <p:nvPicPr>
          <p:cNvPr id="6" name="Imagen 5"/>
          <p:cNvPicPr>
            <a:picLocks noChangeAspect="1"/>
          </p:cNvPicPr>
          <p:nvPr/>
        </p:nvPicPr>
        <p:blipFill>
          <a:blip r:embed="rId3"/>
          <a:stretch>
            <a:fillRect/>
          </a:stretch>
        </p:blipFill>
        <p:spPr>
          <a:xfrm>
            <a:off x="2383569" y="3538455"/>
            <a:ext cx="1282254" cy="1282254"/>
          </a:xfrm>
          <a:prstGeom prst="rect">
            <a:avLst/>
          </a:prstGeom>
        </p:spPr>
      </p:pic>
      <p:pic>
        <p:nvPicPr>
          <p:cNvPr id="8" name="Imagen 7"/>
          <p:cNvPicPr>
            <a:picLocks noChangeAspect="1"/>
          </p:cNvPicPr>
          <p:nvPr/>
        </p:nvPicPr>
        <p:blipFill>
          <a:blip r:embed="rId4"/>
          <a:stretch>
            <a:fillRect/>
          </a:stretch>
        </p:blipFill>
        <p:spPr>
          <a:xfrm>
            <a:off x="3767686" y="2535037"/>
            <a:ext cx="1029943" cy="1029943"/>
          </a:xfrm>
          <a:prstGeom prst="rect">
            <a:avLst/>
          </a:prstGeom>
        </p:spPr>
      </p:pic>
      <p:pic>
        <p:nvPicPr>
          <p:cNvPr id="9" name="Imagen 8"/>
          <p:cNvPicPr>
            <a:picLocks noChangeAspect="1"/>
          </p:cNvPicPr>
          <p:nvPr/>
        </p:nvPicPr>
        <p:blipFill>
          <a:blip r:embed="rId5"/>
          <a:stretch>
            <a:fillRect/>
          </a:stretch>
        </p:blipFill>
        <p:spPr>
          <a:xfrm>
            <a:off x="347930" y="3272495"/>
            <a:ext cx="1918904" cy="1918904"/>
          </a:xfrm>
          <a:prstGeom prst="rect">
            <a:avLst/>
          </a:prstGeom>
        </p:spPr>
      </p:pic>
      <p:pic>
        <p:nvPicPr>
          <p:cNvPr id="10" name="Imagen 9"/>
          <p:cNvPicPr>
            <a:picLocks noChangeAspect="1"/>
          </p:cNvPicPr>
          <p:nvPr/>
        </p:nvPicPr>
        <p:blipFill>
          <a:blip r:embed="rId6"/>
          <a:stretch>
            <a:fillRect/>
          </a:stretch>
        </p:blipFill>
        <p:spPr>
          <a:xfrm>
            <a:off x="5277678" y="4515020"/>
            <a:ext cx="1015625" cy="1015625"/>
          </a:xfrm>
          <a:prstGeom prst="rect">
            <a:avLst/>
          </a:prstGeom>
        </p:spPr>
      </p:pic>
      <p:pic>
        <p:nvPicPr>
          <p:cNvPr id="11" name="Imagen 10"/>
          <p:cNvPicPr>
            <a:picLocks noChangeAspect="1"/>
          </p:cNvPicPr>
          <p:nvPr/>
        </p:nvPicPr>
        <p:blipFill>
          <a:blip r:embed="rId7"/>
          <a:stretch>
            <a:fillRect/>
          </a:stretch>
        </p:blipFill>
        <p:spPr>
          <a:xfrm>
            <a:off x="366205" y="889045"/>
            <a:ext cx="1910574" cy="1910574"/>
          </a:xfrm>
          <a:prstGeom prst="rect">
            <a:avLst/>
          </a:prstGeom>
        </p:spPr>
      </p:pic>
      <p:pic>
        <p:nvPicPr>
          <p:cNvPr id="12" name="Imagen 11"/>
          <p:cNvPicPr>
            <a:picLocks noChangeAspect="1"/>
          </p:cNvPicPr>
          <p:nvPr/>
        </p:nvPicPr>
        <p:blipFill>
          <a:blip r:embed="rId8"/>
          <a:stretch>
            <a:fillRect/>
          </a:stretch>
        </p:blipFill>
        <p:spPr>
          <a:xfrm>
            <a:off x="7970282" y="2178768"/>
            <a:ext cx="1986583" cy="1986583"/>
          </a:xfrm>
          <a:prstGeom prst="rect">
            <a:avLst/>
          </a:prstGeom>
        </p:spPr>
      </p:pic>
      <p:grpSp>
        <p:nvGrpSpPr>
          <p:cNvPr id="13" name="Agrupar 12"/>
          <p:cNvGrpSpPr/>
          <p:nvPr/>
        </p:nvGrpSpPr>
        <p:grpSpPr>
          <a:xfrm>
            <a:off x="5277678" y="2178768"/>
            <a:ext cx="2244563" cy="2316375"/>
            <a:chOff x="8854285" y="2528679"/>
            <a:chExt cx="1151993" cy="1188851"/>
          </a:xfrm>
        </p:grpSpPr>
        <p:sp>
          <p:nvSpPr>
            <p:cNvPr id="18" name="CuadroTexto 17"/>
            <p:cNvSpPr txBox="1"/>
            <p:nvPr/>
          </p:nvSpPr>
          <p:spPr>
            <a:xfrm>
              <a:off x="9478190" y="2805370"/>
              <a:ext cx="528088" cy="568665"/>
            </a:xfrm>
            <a:prstGeom prst="rect">
              <a:avLst/>
            </a:prstGeom>
            <a:noFill/>
          </p:spPr>
          <p:txBody>
            <a:bodyPr wrap="none" rtlCol="0">
              <a:spAutoFit/>
            </a:bodyPr>
            <a:lstStyle/>
            <a:p>
              <a:r>
                <a:rPr lang="es-ES_tradnl" sz="6600" b="1" dirty="0"/>
                <a:t>FX</a:t>
              </a:r>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3684476" y="4627821"/>
            <a:ext cx="1113153" cy="1127155"/>
          </a:xfrm>
          <a:prstGeom prst="rect">
            <a:avLst/>
          </a:prstGeom>
        </p:spPr>
      </p:pic>
      <p:pic>
        <p:nvPicPr>
          <p:cNvPr id="17" name="Imagen 16"/>
          <p:cNvPicPr>
            <a:picLocks noChangeAspect="1"/>
          </p:cNvPicPr>
          <p:nvPr/>
        </p:nvPicPr>
        <p:blipFill>
          <a:blip r:embed="rId11"/>
          <a:stretch>
            <a:fillRect/>
          </a:stretch>
        </p:blipFill>
        <p:spPr>
          <a:xfrm>
            <a:off x="3974523" y="3794472"/>
            <a:ext cx="592873" cy="445119"/>
          </a:xfrm>
          <a:prstGeom prst="rect">
            <a:avLst/>
          </a:prstGeom>
        </p:spPr>
      </p:pic>
      <p:pic>
        <p:nvPicPr>
          <p:cNvPr id="20" name="Imagen 19"/>
          <p:cNvPicPr>
            <a:picLocks noChangeAspect="1"/>
          </p:cNvPicPr>
          <p:nvPr/>
        </p:nvPicPr>
        <p:blipFill>
          <a:blip r:embed="rId12"/>
          <a:stretch>
            <a:fillRect/>
          </a:stretch>
        </p:blipFill>
        <p:spPr>
          <a:xfrm>
            <a:off x="2267901" y="2120554"/>
            <a:ext cx="1610788" cy="1610788"/>
          </a:xfrm>
          <a:prstGeom prst="rect">
            <a:avLst/>
          </a:prstGeom>
        </p:spPr>
      </p:pic>
      <p:pic>
        <p:nvPicPr>
          <p:cNvPr id="21" name="Imagen 20"/>
          <p:cNvPicPr>
            <a:picLocks noChangeAspect="1"/>
          </p:cNvPicPr>
          <p:nvPr/>
        </p:nvPicPr>
        <p:blipFill>
          <a:blip r:embed="rId13"/>
          <a:stretch>
            <a:fillRect/>
          </a:stretch>
        </p:blipFill>
        <p:spPr>
          <a:xfrm>
            <a:off x="9956865" y="2561816"/>
            <a:ext cx="1294040" cy="1169526"/>
          </a:xfrm>
          <a:prstGeom prst="rect">
            <a:avLst/>
          </a:prstGeom>
        </p:spPr>
      </p:pic>
    </p:spTree>
    <p:extLst>
      <p:ext uri="{BB962C8B-B14F-4D97-AF65-F5344CB8AC3E}">
        <p14:creationId xmlns:p14="http://schemas.microsoft.com/office/powerpoint/2010/main" val="1665249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http://cdn.bloody-disgusting.com/wp-content/uploads/2016/04/negan-again-amc-releases-final-scene-of-the-walking-dead-season-6-finale-online-918017.jpg">
            <a:extLst>
              <a:ext uri="{FF2B5EF4-FFF2-40B4-BE49-F238E27FC236}">
                <a16:creationId xmlns:a16="http://schemas.microsoft.com/office/drawing/2014/main" id="{5AF49C8D-F951-4875-9A10-625B7ED45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65"/>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DF12B775-BA87-41A1-89C7-03001DC23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421" y="3691156"/>
            <a:ext cx="3844080" cy="377504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CB9273-6C2D-4A1B-A22E-1307C15548B4}"/>
              </a:ext>
            </a:extLst>
          </p:cNvPr>
          <p:cNvSpPr txBox="1"/>
          <p:nvPr/>
        </p:nvSpPr>
        <p:spPr>
          <a:xfrm>
            <a:off x="586154" y="676031"/>
            <a:ext cx="3677138" cy="4524315"/>
          </a:xfrm>
          <a:prstGeom prst="rect">
            <a:avLst/>
          </a:prstGeom>
          <a:noFill/>
        </p:spPr>
        <p:txBody>
          <a:bodyPr wrap="square" rtlCol="0">
            <a:spAutoFit/>
          </a:bodyPr>
          <a:lstStyle/>
          <a:p>
            <a:r>
              <a:rPr lang="es-ES" sz="4800" b="1" dirty="0" err="1">
                <a:solidFill>
                  <a:schemeClr val="bg1"/>
                </a:solidFill>
              </a:rPr>
              <a:t>Close</a:t>
            </a:r>
            <a:r>
              <a:rPr lang="es-ES" sz="4800" b="1" dirty="0">
                <a:solidFill>
                  <a:schemeClr val="bg1"/>
                </a:solidFill>
              </a:rPr>
              <a:t> </a:t>
            </a:r>
            <a:r>
              <a:rPr lang="es-ES" sz="4800" b="1" dirty="0" err="1">
                <a:solidFill>
                  <a:schemeClr val="bg1"/>
                </a:solidFill>
              </a:rPr>
              <a:t>the</a:t>
            </a:r>
            <a:r>
              <a:rPr lang="es-ES" sz="4800" b="1" dirty="0">
                <a:solidFill>
                  <a:schemeClr val="bg1"/>
                </a:solidFill>
              </a:rPr>
              <a:t> f*** </a:t>
            </a:r>
          </a:p>
          <a:p>
            <a:r>
              <a:rPr lang="es-ES" sz="4800" b="1" dirty="0" err="1">
                <a:solidFill>
                  <a:schemeClr val="bg1"/>
                </a:solidFill>
              </a:rPr>
              <a:t>Power</a:t>
            </a:r>
            <a:r>
              <a:rPr lang="es-ES" sz="4800" b="1" dirty="0">
                <a:solidFill>
                  <a:schemeClr val="bg1"/>
                </a:solidFill>
              </a:rPr>
              <a:t> Point</a:t>
            </a:r>
          </a:p>
          <a:p>
            <a:r>
              <a:rPr lang="es-ES" sz="4800" b="1" dirty="0">
                <a:solidFill>
                  <a:schemeClr val="bg1"/>
                </a:solidFill>
              </a:rPr>
              <a:t>And</a:t>
            </a:r>
          </a:p>
          <a:p>
            <a:r>
              <a:rPr lang="es-ES" sz="4800" b="1" dirty="0">
                <a:solidFill>
                  <a:schemeClr val="bg1"/>
                </a:solidFill>
              </a:rPr>
              <a:t>Show me</a:t>
            </a:r>
          </a:p>
          <a:p>
            <a:r>
              <a:rPr lang="es-ES" sz="4800" b="1" dirty="0" err="1">
                <a:solidFill>
                  <a:schemeClr val="bg1"/>
                </a:solidFill>
              </a:rPr>
              <a:t>Code</a:t>
            </a:r>
            <a:r>
              <a:rPr lang="es-ES" sz="4800" b="1" dirty="0">
                <a:solidFill>
                  <a:schemeClr val="bg1"/>
                </a:solidFill>
              </a:rPr>
              <a:t> !!</a:t>
            </a:r>
            <a:endParaRPr lang="en-GB" sz="4800" b="1" dirty="0">
              <a:solidFill>
                <a:schemeClr val="bg1"/>
              </a:solidFill>
            </a:endParaRPr>
          </a:p>
        </p:txBody>
      </p:sp>
    </p:spTree>
    <p:extLst>
      <p:ext uri="{BB962C8B-B14F-4D97-AF65-F5344CB8AC3E}">
        <p14:creationId xmlns:p14="http://schemas.microsoft.com/office/powerpoint/2010/main" val="4206620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514</TotalTime>
  <Words>221</Words>
  <Application>Microsoft Office PowerPoint</Application>
  <PresentationFormat>Widescreen</PresentationFormat>
  <Paragraphs>21</Paragraphs>
  <Slides>7</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Calibri</vt:lpstr>
      <vt:lpstr>Calibri Light</vt:lpstr>
      <vt:lpstr>Segoe UI</vt:lpstr>
      <vt:lpstr>Tema de Office</vt:lpstr>
      <vt:lpstr>SharePoint Framework (spfx) Reciclaje de desarrolladores de SP "clásicos"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(spfx) Reciclaje de desarrolladores de SP "clásicos"</dc:title>
  <dc:creator>Luis Mañez</dc:creator>
  <cp:lastModifiedBy>Luis Manez</cp:lastModifiedBy>
  <cp:revision>54</cp:revision>
  <dcterms:created xsi:type="dcterms:W3CDTF">2017-10-12T06:44:09Z</dcterms:created>
  <dcterms:modified xsi:type="dcterms:W3CDTF">2017-10-21T09:57:39Z</dcterms:modified>
</cp:coreProperties>
</file>